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56" r:id="rId4"/>
    <p:sldId id="258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155" autoAdjust="0"/>
  </p:normalViewPr>
  <p:slideViewPr>
    <p:cSldViewPr snapToGrid="0" snapToObjects="1">
      <p:cViewPr>
        <p:scale>
          <a:sx n="59" d="100"/>
          <a:sy n="59" d="100"/>
        </p:scale>
        <p:origin x="-2232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46456-4A1B-D049-AEBA-CBE71E36B223}" type="datetimeFigureOut">
              <a:rPr lang="en-US" smtClean="0"/>
              <a:t>6/10/16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F3B68-BD91-FE4E-A685-0D2E70D1E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7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Add background</a:t>
            </a:r>
          </a:p>
          <a:p>
            <a:pPr marL="228600" indent="-228600">
              <a:buAutoNum type="arabicParenR"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Add game background</a:t>
            </a:r>
          </a:p>
          <a:p>
            <a:pPr marL="228600" indent="-228600">
              <a:buAutoNum type="arabicParenR"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Add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daschund</a:t>
            </a:r>
            <a:r>
              <a:rPr lang="en-US" baseline="0" dirty="0" smtClean="0"/>
              <a:t> paddle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Add landing page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Add kitty graphics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Bonus: add levels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F3B68-BD91-FE4E-A685-0D2E70D1E8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0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Add background</a:t>
            </a:r>
          </a:p>
          <a:p>
            <a:pPr marL="228600" indent="-228600">
              <a:buAutoNum type="arabicParenR"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Add game background</a:t>
            </a:r>
          </a:p>
          <a:p>
            <a:pPr marL="228600" indent="-228600">
              <a:buAutoNum type="arabicParenR"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Add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daschund</a:t>
            </a:r>
            <a:r>
              <a:rPr lang="en-US" baseline="0" dirty="0" smtClean="0"/>
              <a:t> paddle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Add landing page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Add kitty graphics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Bonus: add levels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F3B68-BD91-FE4E-A685-0D2E70D1E8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5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81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1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4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0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4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3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7B490-56DC-2E41-95CE-01CEAE70BCAF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6FDBB-D151-D545-9837-458BECAB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9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3.wdp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41914" y="751145"/>
            <a:ext cx="8450003" cy="5712062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8195" y="211645"/>
            <a:ext cx="276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Wireframe</a:t>
            </a:r>
            <a:endParaRPr lang="en-US" sz="2800" dirty="0"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0986" y="6463444"/>
            <a:ext cx="1790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720px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034944" y="3457501"/>
            <a:ext cx="1790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480px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895473" y="1400090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5473" y="1812972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5473" y="2225854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5473" y="2667967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50378" y="1403997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0378" y="1816879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0378" y="2229761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50378" y="2671874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11150" y="1400090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11150" y="1812972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1150" y="2225854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1150" y="2667967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38041" y="1411811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38041" y="1824693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38041" y="2237575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38041" y="2679688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41791" y="1400090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41791" y="1812972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41791" y="2225854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41791" y="2667967"/>
            <a:ext cx="1221099" cy="260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Kitty Graphic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t="55455" r="26118"/>
          <a:stretch/>
        </p:blipFill>
        <p:spPr>
          <a:xfrm>
            <a:off x="4672742" y="5534713"/>
            <a:ext cx="4119176" cy="92849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t="55455" r="22258"/>
          <a:stretch/>
        </p:blipFill>
        <p:spPr>
          <a:xfrm>
            <a:off x="338370" y="5534950"/>
            <a:ext cx="4334371" cy="928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4" b="89691" l="5792" r="94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092" y="5405000"/>
            <a:ext cx="1635247" cy="771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95667" l="5167" r="9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377" y="4566273"/>
            <a:ext cx="307357" cy="307357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1481589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52785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418096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889292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344198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40458" y="3991065"/>
            <a:ext cx="3355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Kitties move down every x seconds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195" y="5209638"/>
            <a:ext cx="447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Don’t let the kitties reach the fence!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935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41914" y="751145"/>
            <a:ext cx="8450003" cy="5712062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8195" y="211645"/>
            <a:ext cx="276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Wireframe</a:t>
            </a:r>
            <a:endParaRPr lang="en-US" sz="2800" dirty="0"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0986" y="6463444"/>
            <a:ext cx="1790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720px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034944" y="3457501"/>
            <a:ext cx="1790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480px</a:t>
            </a:r>
            <a:endParaRPr lang="en-US" sz="12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t="55455" r="26118"/>
          <a:stretch/>
        </p:blipFill>
        <p:spPr>
          <a:xfrm>
            <a:off x="4672742" y="5534713"/>
            <a:ext cx="4119176" cy="92849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t="55455" r="22258"/>
          <a:stretch/>
        </p:blipFill>
        <p:spPr>
          <a:xfrm>
            <a:off x="338370" y="5534950"/>
            <a:ext cx="4334371" cy="928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4" b="89691" l="5792" r="947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092" y="5405000"/>
            <a:ext cx="1635247" cy="771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95667" l="5167" r="9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0377" y="4566273"/>
            <a:ext cx="307357" cy="307357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1481589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52785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418096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889292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344198" y="3304864"/>
            <a:ext cx="0" cy="618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40458" y="3991065"/>
            <a:ext cx="3355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Kitties move down every x seconds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195" y="5209638"/>
            <a:ext cx="4477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Don’t let the kitties reach the fence!</a:t>
            </a:r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40" name="Picture 39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24" y="1848276"/>
            <a:ext cx="1002329" cy="387567"/>
          </a:xfrm>
          <a:prstGeom prst="rect">
            <a:avLst/>
          </a:prstGeom>
        </p:spPr>
      </p:pic>
      <p:pic>
        <p:nvPicPr>
          <p:cNvPr id="41" name="Picture 40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24" y="1423673"/>
            <a:ext cx="1002329" cy="387567"/>
          </a:xfrm>
          <a:prstGeom prst="rect">
            <a:avLst/>
          </a:prstGeom>
        </p:spPr>
      </p:pic>
      <p:pic>
        <p:nvPicPr>
          <p:cNvPr id="42" name="Picture 41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24" y="990999"/>
            <a:ext cx="1002329" cy="387567"/>
          </a:xfrm>
          <a:prstGeom prst="rect">
            <a:avLst/>
          </a:prstGeom>
        </p:spPr>
      </p:pic>
      <p:pic>
        <p:nvPicPr>
          <p:cNvPr id="45" name="Picture 44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86" y="1848276"/>
            <a:ext cx="1002329" cy="387567"/>
          </a:xfrm>
          <a:prstGeom prst="rect">
            <a:avLst/>
          </a:prstGeom>
        </p:spPr>
      </p:pic>
      <p:pic>
        <p:nvPicPr>
          <p:cNvPr id="46" name="Picture 45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86" y="1423673"/>
            <a:ext cx="1002329" cy="387567"/>
          </a:xfrm>
          <a:prstGeom prst="rect">
            <a:avLst/>
          </a:prstGeom>
        </p:spPr>
      </p:pic>
      <p:pic>
        <p:nvPicPr>
          <p:cNvPr id="47" name="Picture 46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86" y="990999"/>
            <a:ext cx="1002329" cy="387567"/>
          </a:xfrm>
          <a:prstGeom prst="rect">
            <a:avLst/>
          </a:prstGeom>
        </p:spPr>
      </p:pic>
      <p:pic>
        <p:nvPicPr>
          <p:cNvPr id="50" name="Picture 49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5" y="1848276"/>
            <a:ext cx="1002329" cy="387567"/>
          </a:xfrm>
          <a:prstGeom prst="rect">
            <a:avLst/>
          </a:prstGeom>
        </p:spPr>
      </p:pic>
      <p:pic>
        <p:nvPicPr>
          <p:cNvPr id="51" name="Picture 50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5" y="1423673"/>
            <a:ext cx="1002329" cy="387567"/>
          </a:xfrm>
          <a:prstGeom prst="rect">
            <a:avLst/>
          </a:prstGeom>
        </p:spPr>
      </p:pic>
      <p:pic>
        <p:nvPicPr>
          <p:cNvPr id="52" name="Picture 51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5" y="990999"/>
            <a:ext cx="1002329" cy="387567"/>
          </a:xfrm>
          <a:prstGeom prst="rect">
            <a:avLst/>
          </a:prstGeom>
        </p:spPr>
      </p:pic>
      <p:pic>
        <p:nvPicPr>
          <p:cNvPr id="55" name="Picture 54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73" y="1815217"/>
            <a:ext cx="1002329" cy="387567"/>
          </a:xfrm>
          <a:prstGeom prst="rect">
            <a:avLst/>
          </a:prstGeom>
        </p:spPr>
      </p:pic>
      <p:pic>
        <p:nvPicPr>
          <p:cNvPr id="56" name="Picture 55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73" y="1390614"/>
            <a:ext cx="1002329" cy="387567"/>
          </a:xfrm>
          <a:prstGeom prst="rect">
            <a:avLst/>
          </a:prstGeom>
        </p:spPr>
      </p:pic>
      <p:pic>
        <p:nvPicPr>
          <p:cNvPr id="57" name="Picture 56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73" y="957940"/>
            <a:ext cx="1002329" cy="387567"/>
          </a:xfrm>
          <a:prstGeom prst="rect">
            <a:avLst/>
          </a:prstGeom>
        </p:spPr>
      </p:pic>
      <p:pic>
        <p:nvPicPr>
          <p:cNvPr id="60" name="Picture 59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54" y="1848276"/>
            <a:ext cx="1002329" cy="387567"/>
          </a:xfrm>
          <a:prstGeom prst="rect">
            <a:avLst/>
          </a:prstGeom>
        </p:spPr>
      </p:pic>
      <p:pic>
        <p:nvPicPr>
          <p:cNvPr id="61" name="Picture 60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54" y="1423673"/>
            <a:ext cx="1002329" cy="387567"/>
          </a:xfrm>
          <a:prstGeom prst="rect">
            <a:avLst/>
          </a:prstGeom>
        </p:spPr>
      </p:pic>
      <p:pic>
        <p:nvPicPr>
          <p:cNvPr id="62" name="Picture 61" descr="angryc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54" y="990999"/>
            <a:ext cx="1002329" cy="38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2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/>
          <p:cNvSpPr/>
          <p:nvPr/>
        </p:nvSpPr>
        <p:spPr>
          <a:xfrm>
            <a:off x="341914" y="751145"/>
            <a:ext cx="8450003" cy="5712062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8195" y="227925"/>
            <a:ext cx="276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Flow Chart</a:t>
            </a:r>
            <a:endParaRPr lang="en-US" sz="2800" dirty="0">
              <a:latin typeface="Avenir Black"/>
              <a:cs typeface="Avenir Black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1519592" y="1024975"/>
            <a:ext cx="6369754" cy="5130965"/>
            <a:chOff x="1519592" y="1024975"/>
            <a:chExt cx="6369754" cy="5130965"/>
          </a:xfrm>
        </p:grpSpPr>
        <p:sp>
          <p:nvSpPr>
            <p:cNvPr id="5" name="Rectangle 4"/>
            <p:cNvSpPr/>
            <p:nvPr/>
          </p:nvSpPr>
          <p:spPr>
            <a:xfrm>
              <a:off x="3529171" y="1024975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Welcome Page</a:t>
              </a:r>
              <a:endParaRPr lang="en-US" sz="1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482930" y="1951854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Click Play</a:t>
              </a:r>
              <a:endParaRPr lang="en-US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19592" y="1909983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Instructions</a:t>
              </a:r>
              <a:endParaRPr lang="en-US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82930" y="2932236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Round 1</a:t>
              </a:r>
              <a:endParaRPr lang="en-US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82930" y="3919786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Round 2</a:t>
              </a:r>
              <a:endParaRPr lang="en-US" sz="1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2930" y="4908848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Round 3</a:t>
              </a:r>
              <a:endParaRPr lang="en-US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82930" y="5902128"/>
              <a:ext cx="1493013" cy="253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Winner Page</a:t>
              </a:r>
              <a:endParaRPr lang="en-US" sz="1400" dirty="0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7889346" y="2039320"/>
              <a:ext cx="0" cy="34406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3012605" y="2034459"/>
              <a:ext cx="2470326" cy="24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58198" y="1149450"/>
              <a:ext cx="0" cy="7605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244243" y="1149450"/>
              <a:ext cx="1256215" cy="24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5217839" y="2332405"/>
              <a:ext cx="530181" cy="4970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Win</a:t>
              </a:r>
              <a:endParaRPr lang="en-US" sz="8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6710852" y="2314179"/>
              <a:ext cx="530181" cy="4970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Lose</a:t>
              </a:r>
              <a:endParaRPr lang="en-US" sz="800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094958" y="2216480"/>
              <a:ext cx="0" cy="3106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365675" y="2213554"/>
              <a:ext cx="0" cy="31066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754115" y="2516332"/>
              <a:ext cx="340843" cy="54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343815" y="2524220"/>
              <a:ext cx="367037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732979" y="2668732"/>
              <a:ext cx="52596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241033" y="2534628"/>
              <a:ext cx="648313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263134" y="2660844"/>
              <a:ext cx="0" cy="2635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5224936" y="3309485"/>
              <a:ext cx="530181" cy="4970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Win</a:t>
              </a:r>
              <a:endParaRPr lang="en-US" sz="80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6717949" y="3291259"/>
              <a:ext cx="530181" cy="4970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Lose</a:t>
              </a:r>
              <a:endParaRPr lang="en-US" sz="800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6102055" y="3193560"/>
              <a:ext cx="0" cy="3106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372772" y="3190634"/>
              <a:ext cx="0" cy="31066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761212" y="3493412"/>
              <a:ext cx="340843" cy="54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350912" y="3501300"/>
              <a:ext cx="367037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740076" y="3645812"/>
              <a:ext cx="52596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0231" y="3637924"/>
              <a:ext cx="0" cy="2635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5237713" y="4299143"/>
              <a:ext cx="530181" cy="4970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Win</a:t>
              </a:r>
              <a:endParaRPr lang="en-US" sz="80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6730726" y="4280917"/>
              <a:ext cx="530181" cy="4970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Lose</a:t>
              </a:r>
              <a:endParaRPr lang="en-US" sz="800" dirty="0"/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6114832" y="4183218"/>
              <a:ext cx="0" cy="3106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385549" y="4180292"/>
              <a:ext cx="0" cy="31066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773989" y="4483070"/>
              <a:ext cx="340843" cy="54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363689" y="4490958"/>
              <a:ext cx="367037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752853" y="4635470"/>
              <a:ext cx="52596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283008" y="4627582"/>
              <a:ext cx="0" cy="2635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5258378" y="5285196"/>
              <a:ext cx="530181" cy="49703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Win</a:t>
              </a:r>
              <a:endParaRPr lang="en-US" sz="800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6751391" y="5266970"/>
              <a:ext cx="530181" cy="4970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Lose</a:t>
              </a:r>
              <a:endParaRPr lang="en-US" sz="800" dirty="0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6135497" y="5169271"/>
              <a:ext cx="0" cy="3106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6406214" y="5166345"/>
              <a:ext cx="0" cy="31066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794654" y="5469123"/>
              <a:ext cx="340843" cy="54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384354" y="5477011"/>
              <a:ext cx="367037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773518" y="5621523"/>
              <a:ext cx="52596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303673" y="5613635"/>
              <a:ext cx="0" cy="2635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7281572" y="5469123"/>
              <a:ext cx="607774" cy="1081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7281572" y="4485551"/>
              <a:ext cx="607774" cy="1081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7248130" y="3498858"/>
              <a:ext cx="641216" cy="1081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7016172" y="2034459"/>
              <a:ext cx="865286" cy="24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24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2224" y="733449"/>
            <a:ext cx="8749472" cy="5827829"/>
            <a:chOff x="0" y="927165"/>
            <a:chExt cx="8749472" cy="5827829"/>
          </a:xfrm>
        </p:grpSpPr>
        <p:pic>
          <p:nvPicPr>
            <p:cNvPr id="5" name="Picture 4" descr="skyandgrass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27165"/>
              <a:ext cx="8749472" cy="5827829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0" y="5101267"/>
              <a:ext cx="8749472" cy="1191417"/>
              <a:chOff x="0" y="4261831"/>
              <a:chExt cx="8749472" cy="119141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4247" t="16069" b="15972"/>
              <a:stretch/>
            </p:blipFill>
            <p:spPr>
              <a:xfrm>
                <a:off x="0" y="4261831"/>
                <a:ext cx="2374095" cy="11914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t="16069" b="15972"/>
              <a:stretch/>
            </p:blipFill>
            <p:spPr>
              <a:xfrm>
                <a:off x="2248785" y="4261831"/>
                <a:ext cx="2479387" cy="1191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16069" b="15972"/>
              <a:stretch/>
            </p:blipFill>
            <p:spPr>
              <a:xfrm>
                <a:off x="4578214" y="4261831"/>
                <a:ext cx="2479387" cy="11914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/>
              <a:srcRect t="16069" r="26449" b="15972"/>
              <a:stretch/>
            </p:blipFill>
            <p:spPr>
              <a:xfrm>
                <a:off x="6925869" y="4261831"/>
                <a:ext cx="1823603" cy="1191417"/>
              </a:xfrm>
              <a:prstGeom prst="rect">
                <a:avLst/>
              </a:prstGeom>
            </p:spPr>
          </p:pic>
        </p:grpSp>
      </p:grpSp>
      <p:pic>
        <p:nvPicPr>
          <p:cNvPr id="12" name="Picture 11" descr="kittyattack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99" y="993759"/>
            <a:ext cx="4470878" cy="8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23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838200"/>
            <a:ext cx="9144000" cy="5174460"/>
            <a:chOff x="0" y="838200"/>
            <a:chExt cx="9144000" cy="5174460"/>
          </a:xfrm>
        </p:grpSpPr>
        <p:pic>
          <p:nvPicPr>
            <p:cNvPr id="4" name="Picture 3" descr="rowofhouses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8200"/>
              <a:ext cx="9144000" cy="5174460"/>
            </a:xfrm>
            <a:prstGeom prst="rect">
              <a:avLst/>
            </a:prstGeom>
          </p:spPr>
        </p:pic>
        <p:pic>
          <p:nvPicPr>
            <p:cNvPr id="6" name="Picture 5" descr="kittyattack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89" y="993759"/>
              <a:ext cx="3466001" cy="634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689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3809046"/>
            <a:ext cx="1897704" cy="1029654"/>
          </a:xfrm>
          <a:prstGeom prst="rect">
            <a:avLst/>
          </a:prstGeom>
        </p:spPr>
      </p:pic>
      <p:pic>
        <p:nvPicPr>
          <p:cNvPr id="6" name="Picture 5" descr="dachshund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86" b="100000" l="0" r="99000">
                        <a14:foregroundMark x1="77333" y1="35635" x2="77333" y2="35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04" y="2001707"/>
            <a:ext cx="3743868" cy="1505867"/>
          </a:xfrm>
          <a:prstGeom prst="rect">
            <a:avLst/>
          </a:prstGeom>
        </p:spPr>
      </p:pic>
      <p:pic>
        <p:nvPicPr>
          <p:cNvPr id="7" name="Picture 6" descr="angryc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24" y="1848276"/>
            <a:ext cx="1732762" cy="670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683" b="72272" l="10000" r="90000">
                        <a14:foregroundMark x1="19700" y1="31594" x2="19700" y2="31594"/>
                        <a14:foregroundMark x1="34900" y1="31594" x2="34900" y2="31594"/>
                        <a14:foregroundMark x1="31100" y1="52500" x2="31100" y2="52500"/>
                      </a14:backgroundRemoval>
                    </a14:imgEffect>
                  </a14:imgLayer>
                </a14:imgProps>
              </a:ext>
            </a:extLst>
          </a:blip>
          <a:srcRect t="14234" b="21280"/>
          <a:stretch/>
        </p:blipFill>
        <p:spPr>
          <a:xfrm>
            <a:off x="3853504" y="3852094"/>
            <a:ext cx="4536281" cy="312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2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6318</TotalTime>
  <Words>135</Words>
  <Application>Microsoft Macintosh PowerPoint</Application>
  <PresentationFormat>On-screen Show (4:3)</PresentationFormat>
  <Paragraphs>70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Henson Tay</dc:creator>
  <cp:lastModifiedBy>Henson Tay</cp:lastModifiedBy>
  <cp:revision>21</cp:revision>
  <dcterms:created xsi:type="dcterms:W3CDTF">2016-10-03T04:00:49Z</dcterms:created>
  <dcterms:modified xsi:type="dcterms:W3CDTF">2016-10-07T15:21:39Z</dcterms:modified>
</cp:coreProperties>
</file>